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0" d="100"/>
          <a:sy n="120" d="100"/>
        </p:scale>
        <p:origin x="27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26F00-A488-4096-90B4-D5F4A46C8E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5548C0-4E99-4444-BF9C-41BAB1523F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795FB3-5E4B-4193-A097-830B0E1286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74F8D-4EEF-4431-9294-0EE66476E6FA}" type="datetimeFigureOut">
              <a:rPr lang="en-GB" smtClean="0"/>
              <a:t>14/11/2020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466917-2ABA-45E0-86C1-75DE924E0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83B831-4534-4F39-9BE8-DF4766560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BCDA5-9BCE-4869-B4A9-2BFB79F40F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6214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44C4C-7A11-4052-B2CC-38D439EDF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77DBA5-1DC3-483F-A869-3E5D001B1D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F95B07-C839-4592-A6BF-2C075F889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74F8D-4EEF-4431-9294-0EE66476E6FA}" type="datetimeFigureOut">
              <a:rPr lang="en-GB" smtClean="0"/>
              <a:t>14/11/2020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2A0CCD-D183-450E-9184-A61B0B4D9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8A6341-41B8-45E8-9FDF-598B62405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BCDA5-9BCE-4869-B4A9-2BFB79F40F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28092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E6C3E5-3C28-4A05-BAB4-4C10C4C041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6BE749-EE65-48FB-9F35-07796C2049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2402CE-0D52-4AF1-BD1B-3C05D0BC36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74F8D-4EEF-4431-9294-0EE66476E6FA}" type="datetimeFigureOut">
              <a:rPr lang="en-GB" smtClean="0"/>
              <a:t>14/11/2020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4287AD-5DAA-40AB-AED3-4050BED337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6D47DC-B6B9-4F2B-92F0-235520B9A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BCDA5-9BCE-4869-B4A9-2BFB79F40F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19373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B0C3B6-0A32-48C5-913E-F47412C32E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A99D44-5623-4D9B-8F63-527D4E540A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122E2D-0916-4E4A-A4D1-694386521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74F8D-4EEF-4431-9294-0EE66476E6FA}" type="datetimeFigureOut">
              <a:rPr lang="en-GB" smtClean="0"/>
              <a:t>14/11/2020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71EFE1-1970-405E-BFD0-DFE7AB760D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C7865-45EE-4AD2-9314-735DD8CD9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BCDA5-9BCE-4869-B4A9-2BFB79F40F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40090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01401-77B2-4E3B-8A13-4422C92BD8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4D7A57-7D22-48B1-A82F-EB63630438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F1ED78-EF88-4BC9-9C34-B50990DED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74F8D-4EEF-4431-9294-0EE66476E6FA}" type="datetimeFigureOut">
              <a:rPr lang="en-GB" smtClean="0"/>
              <a:t>14/11/2020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C328D4-F4B7-49A9-8F77-84CA45C2A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41DECC-520A-4727-95E3-4C110F562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BCDA5-9BCE-4869-B4A9-2BFB79F40F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32620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7E45E-06A2-4D28-8103-33F2530B8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EC5B36-C0B8-43C8-9E66-40817B37FB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C41DF0-48B8-4305-9D87-D701BB7A26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B2A385-BBB0-4CBB-8C02-FF11B9157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74F8D-4EEF-4431-9294-0EE66476E6FA}" type="datetimeFigureOut">
              <a:rPr lang="en-GB" smtClean="0"/>
              <a:t>14/11/2020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DDFC8A-1999-400E-B64D-ED82DF978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13A886-ADBC-418D-8157-F83923B93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BCDA5-9BCE-4869-B4A9-2BFB79F40F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939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0ABC0-6BFB-44AB-8B20-8297961B43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43F6A2-7D82-46BB-8E14-4CBD8AF2B8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DF4469-4EED-45C5-89EC-55748F73F9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D241AE-4044-47C8-BC40-0BDB2AD02B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C58151B-A5D0-46B5-A595-6FF3745A4D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4EC3002-A6BC-47C8-A077-4085D8800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74F8D-4EEF-4431-9294-0EE66476E6FA}" type="datetimeFigureOut">
              <a:rPr lang="en-GB" smtClean="0"/>
              <a:t>14/11/2020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13FE7C-6707-4501-A05B-15B4D4C50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27FAE8-E532-443B-BEBA-A19A42483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BCDA5-9BCE-4869-B4A9-2BFB79F40F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5194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BB353-55FE-4F2A-9B18-1D682AAB2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38280D-1885-4650-AD84-B0CF144E39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74F8D-4EEF-4431-9294-0EE66476E6FA}" type="datetimeFigureOut">
              <a:rPr lang="en-GB" smtClean="0"/>
              <a:t>14/11/2020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B1179B-EF5D-4999-9B64-BA0C5F867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730B23-9579-4DBD-AE34-73340A310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BCDA5-9BCE-4869-B4A9-2BFB79F40F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52903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1E3C65-6B96-432D-AB27-AE845E95A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74F8D-4EEF-4431-9294-0EE66476E6FA}" type="datetimeFigureOut">
              <a:rPr lang="en-GB" smtClean="0"/>
              <a:t>14/11/2020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FB3AB8-E049-4248-B786-03F4336A9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AB9CE8-0128-4208-AA9F-05FA64EF2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BCDA5-9BCE-4869-B4A9-2BFB79F40F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3462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577A3-D553-43B6-AB2E-EB9BBC4EF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CBBB7A-5DBF-4160-B4B6-1E3904ED1F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F07380-C943-43F8-9ED6-E78A50E4BA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3A729C-9A49-4530-A4FA-CC2F127A86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74F8D-4EEF-4431-9294-0EE66476E6FA}" type="datetimeFigureOut">
              <a:rPr lang="en-GB" smtClean="0"/>
              <a:t>14/11/2020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40ACF4-0712-4ABC-B726-317E2AF7A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8956F6-45B9-47F6-8C66-CDCE31A50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BCDA5-9BCE-4869-B4A9-2BFB79F40F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70925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D5862-3931-4CD2-8621-39CBF331E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02CE859-CAD9-4827-9863-052E3C1806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BC5E17-A39A-4D0E-A25E-AF8AB9DFE8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1D5DBC-9E23-453E-A6D9-FC6995E5EC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74F8D-4EEF-4431-9294-0EE66476E6FA}" type="datetimeFigureOut">
              <a:rPr lang="en-GB" smtClean="0"/>
              <a:t>14/11/2020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7D88EB-448E-4B67-97DB-1F63FC6EA6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30310F-CA3D-4F2E-A4DA-4DF6D45E3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BCDA5-9BCE-4869-B4A9-2BFB79F40F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04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771A24-B574-4C34-89EE-4A4FAA1CA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ACA8D1-ADD0-41B5-B789-DF9329E672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CA1C92-76D4-4B3B-A799-5AE23782DC2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574F8D-4EEF-4431-9294-0EE66476E6FA}" type="datetimeFigureOut">
              <a:rPr lang="en-GB" smtClean="0"/>
              <a:t>14/11/2020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7D9CDC-D55A-4D1A-AA23-091BA7B46A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037F10-FF3D-4B7E-9BA9-A1E143AE44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4BCDA5-9BCE-4869-B4A9-2BFB79F40F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4312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06434-88EC-49FA-817C-2726BEC2495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Girls into Coding activity 3 images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1B6915-EDC5-40A5-93C3-1A4D00A6D76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91458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928EA-6C75-4B57-9FA3-99AE8D60F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2082282" cy="726557"/>
          </a:xfrm>
        </p:spPr>
        <p:txBody>
          <a:bodyPr/>
          <a:lstStyle/>
          <a:p>
            <a:r>
              <a:rPr lang="en-US" dirty="0"/>
              <a:t>Image 1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0476241-C66C-4A38-B4BA-4C0AB43F8F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180" y="1239537"/>
            <a:ext cx="11137640" cy="498109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3E54F7B-B9CC-4BB8-B068-14FAFE8F9709}"/>
              </a:ext>
            </a:extLst>
          </p:cNvPr>
          <p:cNvSpPr txBox="1"/>
          <p:nvPr/>
        </p:nvSpPr>
        <p:spPr>
          <a:xfrm>
            <a:off x="4486680" y="1482118"/>
            <a:ext cx="6639869" cy="1200329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We can close these instructions for the moment, we won’t use them yet for this activity! We will take a look at them later on </a:t>
            </a:r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sym typeface="Wingdings" panose="05000000000000000000" pitchFamily="2" charset="2"/>
              </a:rPr>
              <a:t>!</a:t>
            </a:r>
            <a:endParaRPr lang="en-GB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Arrow: Left 8">
            <a:extLst>
              <a:ext uri="{FF2B5EF4-FFF2-40B4-BE49-F238E27FC236}">
                <a16:creationId xmlns:a16="http://schemas.microsoft.com/office/drawing/2014/main" id="{ED6E2478-4CBA-49BC-B099-B3D86A7A495E}"/>
              </a:ext>
            </a:extLst>
          </p:cNvPr>
          <p:cNvSpPr/>
          <p:nvPr/>
        </p:nvSpPr>
        <p:spPr>
          <a:xfrm>
            <a:off x="3068325" y="1657519"/>
            <a:ext cx="1136930" cy="849528"/>
          </a:xfrm>
          <a:prstGeom prst="leftArrow">
            <a:avLst/>
          </a:prstGeom>
          <a:solidFill>
            <a:srgbClr val="FFFF0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8F9CCA-E6E5-4628-A7AD-8A08C029B3D4}"/>
              </a:ext>
            </a:extLst>
          </p:cNvPr>
          <p:cNvSpPr txBox="1"/>
          <p:nvPr/>
        </p:nvSpPr>
        <p:spPr>
          <a:xfrm>
            <a:off x="1280885" y="4806732"/>
            <a:ext cx="2837961" cy="461665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is our robot ! </a:t>
            </a:r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sym typeface="Wingdings" panose="05000000000000000000" pitchFamily="2" charset="2"/>
              </a:rPr>
              <a:t> </a:t>
            </a:r>
            <a:endParaRPr lang="en-GB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Arrow: Left 12">
            <a:extLst>
              <a:ext uri="{FF2B5EF4-FFF2-40B4-BE49-F238E27FC236}">
                <a16:creationId xmlns:a16="http://schemas.microsoft.com/office/drawing/2014/main" id="{810D6C1D-82F4-4BD5-8C6E-E162A0D5ACBD}"/>
              </a:ext>
            </a:extLst>
          </p:cNvPr>
          <p:cNvSpPr/>
          <p:nvPr/>
        </p:nvSpPr>
        <p:spPr>
          <a:xfrm rot="10800000">
            <a:off x="4555912" y="4612801"/>
            <a:ext cx="1136930" cy="849528"/>
          </a:xfrm>
          <a:prstGeom prst="leftArrow">
            <a:avLst/>
          </a:prstGeom>
          <a:solidFill>
            <a:srgbClr val="FFFF0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Arrow: Left 13">
            <a:extLst>
              <a:ext uri="{FF2B5EF4-FFF2-40B4-BE49-F238E27FC236}">
                <a16:creationId xmlns:a16="http://schemas.microsoft.com/office/drawing/2014/main" id="{B93AB4C1-DFBE-44B9-9369-30BB051D83D2}"/>
              </a:ext>
            </a:extLst>
          </p:cNvPr>
          <p:cNvSpPr/>
          <p:nvPr/>
        </p:nvSpPr>
        <p:spPr>
          <a:xfrm>
            <a:off x="8444162" y="5216005"/>
            <a:ext cx="885955" cy="246325"/>
          </a:xfrm>
          <a:prstGeom prst="leftArrow">
            <a:avLst/>
          </a:prstGeom>
          <a:solidFill>
            <a:srgbClr val="FFFF00"/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67BB50F-CE3D-4FCC-8C9C-941AEF526E3A}"/>
              </a:ext>
            </a:extLst>
          </p:cNvPr>
          <p:cNvSpPr txBox="1"/>
          <p:nvPr/>
        </p:nvSpPr>
        <p:spPr>
          <a:xfrm>
            <a:off x="9466109" y="4877502"/>
            <a:ext cx="2039016" cy="1200329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These yellow spots are the robot’s ultrasonic distance sensors!!</a:t>
            </a:r>
            <a:endParaRPr lang="en-GB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63955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9E85BBB-6C85-43C3-9085-943F226511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752" y="829446"/>
            <a:ext cx="10801739" cy="593638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1F928EA-6C75-4B57-9FA3-99AE8D60F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2082282" cy="726557"/>
          </a:xfrm>
        </p:spPr>
        <p:txBody>
          <a:bodyPr/>
          <a:lstStyle/>
          <a:p>
            <a:r>
              <a:rPr lang="en-US" dirty="0"/>
              <a:t>Image 2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99E4A4-71A9-426B-8679-20C57AAB71EA}"/>
              </a:ext>
            </a:extLst>
          </p:cNvPr>
          <p:cNvSpPr txBox="1"/>
          <p:nvPr/>
        </p:nvSpPr>
        <p:spPr>
          <a:xfrm>
            <a:off x="8118043" y="2238556"/>
            <a:ext cx="1960342" cy="830997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[1] Right click on the robot</a:t>
            </a:r>
            <a:endParaRPr lang="en-GB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Arrow: Left 7">
            <a:extLst>
              <a:ext uri="{FF2B5EF4-FFF2-40B4-BE49-F238E27FC236}">
                <a16:creationId xmlns:a16="http://schemas.microsoft.com/office/drawing/2014/main" id="{4804ADA3-914E-4176-BCFA-C986434EDFF2}"/>
              </a:ext>
            </a:extLst>
          </p:cNvPr>
          <p:cNvSpPr/>
          <p:nvPr/>
        </p:nvSpPr>
        <p:spPr>
          <a:xfrm rot="17322594">
            <a:off x="8525765" y="3577413"/>
            <a:ext cx="1144898" cy="440448"/>
          </a:xfrm>
          <a:prstGeom prst="leftArrow">
            <a:avLst/>
          </a:prstGeom>
          <a:solidFill>
            <a:srgbClr val="FFFF0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Arrow: Left 10">
            <a:extLst>
              <a:ext uri="{FF2B5EF4-FFF2-40B4-BE49-F238E27FC236}">
                <a16:creationId xmlns:a16="http://schemas.microsoft.com/office/drawing/2014/main" id="{853E2236-9BFA-47B0-B63C-2F074E63E1B3}"/>
              </a:ext>
            </a:extLst>
          </p:cNvPr>
          <p:cNvSpPr/>
          <p:nvPr/>
        </p:nvSpPr>
        <p:spPr>
          <a:xfrm rot="11431249">
            <a:off x="6841415" y="4691920"/>
            <a:ext cx="1144898" cy="440448"/>
          </a:xfrm>
          <a:prstGeom prst="leftArrow">
            <a:avLst/>
          </a:prstGeom>
          <a:solidFill>
            <a:srgbClr val="FFFF0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39A4DAA-7731-4C91-9C4F-7F9517564629}"/>
              </a:ext>
            </a:extLst>
          </p:cNvPr>
          <p:cNvSpPr txBox="1"/>
          <p:nvPr/>
        </p:nvSpPr>
        <p:spPr>
          <a:xfrm>
            <a:off x="3147329" y="4564747"/>
            <a:ext cx="3253471" cy="461665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[2] Click: Edit controller</a:t>
            </a:r>
            <a:endParaRPr lang="en-GB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61725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12C4758-B9A4-4482-8223-8E0A89D128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" y="726557"/>
            <a:ext cx="11826240" cy="56106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1F928EA-6C75-4B57-9FA3-99AE8D60F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2082282" cy="726557"/>
          </a:xfrm>
        </p:spPr>
        <p:txBody>
          <a:bodyPr/>
          <a:lstStyle/>
          <a:p>
            <a:r>
              <a:rPr lang="en-US" dirty="0"/>
              <a:t>Image 3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99E4A4-71A9-426B-8679-20C57AAB71EA}"/>
              </a:ext>
            </a:extLst>
          </p:cNvPr>
          <p:cNvSpPr txBox="1"/>
          <p:nvPr/>
        </p:nvSpPr>
        <p:spPr>
          <a:xfrm>
            <a:off x="6928458" y="782216"/>
            <a:ext cx="4442740" cy="1200329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[1] We should end up with the new code pasted in the controller window</a:t>
            </a:r>
            <a:endParaRPr lang="en-GB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Arrow: Left 7">
            <a:extLst>
              <a:ext uri="{FF2B5EF4-FFF2-40B4-BE49-F238E27FC236}">
                <a16:creationId xmlns:a16="http://schemas.microsoft.com/office/drawing/2014/main" id="{4804ADA3-914E-4176-BCFA-C986434EDFF2}"/>
              </a:ext>
            </a:extLst>
          </p:cNvPr>
          <p:cNvSpPr/>
          <p:nvPr/>
        </p:nvSpPr>
        <p:spPr>
          <a:xfrm>
            <a:off x="5704064" y="858379"/>
            <a:ext cx="1136930" cy="849528"/>
          </a:xfrm>
          <a:prstGeom prst="leftArrow">
            <a:avLst/>
          </a:prstGeom>
          <a:solidFill>
            <a:srgbClr val="FFFF0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Arrow: Left 11">
            <a:extLst>
              <a:ext uri="{FF2B5EF4-FFF2-40B4-BE49-F238E27FC236}">
                <a16:creationId xmlns:a16="http://schemas.microsoft.com/office/drawing/2014/main" id="{9975EB3B-3A50-4407-9E4D-C1046E94E92E}"/>
              </a:ext>
            </a:extLst>
          </p:cNvPr>
          <p:cNvSpPr/>
          <p:nvPr/>
        </p:nvSpPr>
        <p:spPr>
          <a:xfrm rot="2268938">
            <a:off x="5379387" y="1847854"/>
            <a:ext cx="1136930" cy="269381"/>
          </a:xfrm>
          <a:prstGeom prst="leftArrow">
            <a:avLst/>
          </a:prstGeom>
          <a:solidFill>
            <a:srgbClr val="FFFF0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06FAB91-358D-49BE-848A-E3B209BB83E3}"/>
              </a:ext>
            </a:extLst>
          </p:cNvPr>
          <p:cNvSpPr txBox="1"/>
          <p:nvPr/>
        </p:nvSpPr>
        <p:spPr>
          <a:xfrm>
            <a:off x="6571974" y="2222075"/>
            <a:ext cx="4869954" cy="461665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[2] Click the menu icon, then -&gt; Save</a:t>
            </a:r>
            <a:endParaRPr lang="en-GB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6" name="Arrow: Left 15">
            <a:extLst>
              <a:ext uri="{FF2B5EF4-FFF2-40B4-BE49-F238E27FC236}">
                <a16:creationId xmlns:a16="http://schemas.microsoft.com/office/drawing/2014/main" id="{7126BA6A-2A14-46E4-9877-99C881E92010}"/>
              </a:ext>
            </a:extLst>
          </p:cNvPr>
          <p:cNvSpPr/>
          <p:nvPr/>
        </p:nvSpPr>
        <p:spPr>
          <a:xfrm rot="18169093">
            <a:off x="774813" y="5607206"/>
            <a:ext cx="592197" cy="281312"/>
          </a:xfrm>
          <a:prstGeom prst="leftArrow">
            <a:avLst/>
          </a:prstGeom>
          <a:solidFill>
            <a:srgbClr val="FFFF0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8E8E237-5CAF-4CD1-A6E1-89F66F06EFB5}"/>
              </a:ext>
            </a:extLst>
          </p:cNvPr>
          <p:cNvSpPr txBox="1"/>
          <p:nvPr/>
        </p:nvSpPr>
        <p:spPr>
          <a:xfrm>
            <a:off x="325524" y="4927660"/>
            <a:ext cx="2735729" cy="461665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[3] Reset simulation</a:t>
            </a:r>
            <a:endParaRPr lang="en-GB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0" name="Arrow: Left 19">
            <a:extLst>
              <a:ext uri="{FF2B5EF4-FFF2-40B4-BE49-F238E27FC236}">
                <a16:creationId xmlns:a16="http://schemas.microsoft.com/office/drawing/2014/main" id="{3287AA28-0104-486E-A3EB-9B5CB0C40D89}"/>
              </a:ext>
            </a:extLst>
          </p:cNvPr>
          <p:cNvSpPr/>
          <p:nvPr/>
        </p:nvSpPr>
        <p:spPr>
          <a:xfrm rot="20236368">
            <a:off x="1563828" y="5851336"/>
            <a:ext cx="592197" cy="281312"/>
          </a:xfrm>
          <a:prstGeom prst="leftArrow">
            <a:avLst/>
          </a:prstGeom>
          <a:solidFill>
            <a:srgbClr val="FFFF0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3E207BF-B66C-4F21-95F2-D18695A307AC}"/>
              </a:ext>
            </a:extLst>
          </p:cNvPr>
          <p:cNvSpPr txBox="1"/>
          <p:nvPr/>
        </p:nvSpPr>
        <p:spPr>
          <a:xfrm>
            <a:off x="2306724" y="5517028"/>
            <a:ext cx="2735729" cy="461665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[4] Start simulation</a:t>
            </a:r>
            <a:endParaRPr lang="en-GB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89900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A09CCBE-C99E-436C-94B5-E0EBC228A3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53167"/>
            <a:ext cx="12192000" cy="575166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1F928EA-6C75-4B57-9FA3-99AE8D60F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2082282" cy="726557"/>
          </a:xfrm>
        </p:spPr>
        <p:txBody>
          <a:bodyPr/>
          <a:lstStyle/>
          <a:p>
            <a:r>
              <a:rPr lang="en-US" dirty="0"/>
              <a:t>Image 5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99E4A4-71A9-426B-8679-20C57AAB71EA}"/>
              </a:ext>
            </a:extLst>
          </p:cNvPr>
          <p:cNvSpPr txBox="1"/>
          <p:nvPr/>
        </p:nvSpPr>
        <p:spPr>
          <a:xfrm>
            <a:off x="9266141" y="798119"/>
            <a:ext cx="2835744" cy="1938992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[2] We should see this window pop up! We can see our messages from the robot here</a:t>
            </a:r>
            <a:endParaRPr lang="en-GB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Arrow: Left 7">
            <a:extLst>
              <a:ext uri="{FF2B5EF4-FFF2-40B4-BE49-F238E27FC236}">
                <a16:creationId xmlns:a16="http://schemas.microsoft.com/office/drawing/2014/main" id="{4804ADA3-914E-4176-BCFA-C986434EDFF2}"/>
              </a:ext>
            </a:extLst>
          </p:cNvPr>
          <p:cNvSpPr/>
          <p:nvPr/>
        </p:nvSpPr>
        <p:spPr>
          <a:xfrm>
            <a:off x="8351849" y="914038"/>
            <a:ext cx="513856" cy="445635"/>
          </a:xfrm>
          <a:prstGeom prst="leftArrow">
            <a:avLst/>
          </a:prstGeom>
          <a:solidFill>
            <a:srgbClr val="FFFF0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Arrow: Left 11">
            <a:extLst>
              <a:ext uri="{FF2B5EF4-FFF2-40B4-BE49-F238E27FC236}">
                <a16:creationId xmlns:a16="http://schemas.microsoft.com/office/drawing/2014/main" id="{9975EB3B-3A50-4407-9E4D-C1046E94E92E}"/>
              </a:ext>
            </a:extLst>
          </p:cNvPr>
          <p:cNvSpPr/>
          <p:nvPr/>
        </p:nvSpPr>
        <p:spPr>
          <a:xfrm rot="19815547">
            <a:off x="1365280" y="5653586"/>
            <a:ext cx="1136930" cy="269381"/>
          </a:xfrm>
          <a:prstGeom prst="leftArrow">
            <a:avLst/>
          </a:prstGeom>
          <a:solidFill>
            <a:srgbClr val="FFFF0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06FAB91-358D-49BE-848A-E3B209BB83E3}"/>
              </a:ext>
            </a:extLst>
          </p:cNvPr>
          <p:cNvSpPr txBox="1"/>
          <p:nvPr/>
        </p:nvSpPr>
        <p:spPr>
          <a:xfrm>
            <a:off x="2494148" y="4888641"/>
            <a:ext cx="3121440" cy="461665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[4] Start the simulation</a:t>
            </a:r>
            <a:endParaRPr lang="en-GB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6" name="Arrow: Left 15">
            <a:extLst>
              <a:ext uri="{FF2B5EF4-FFF2-40B4-BE49-F238E27FC236}">
                <a16:creationId xmlns:a16="http://schemas.microsoft.com/office/drawing/2014/main" id="{7126BA6A-2A14-46E4-9877-99C881E92010}"/>
              </a:ext>
            </a:extLst>
          </p:cNvPr>
          <p:cNvSpPr/>
          <p:nvPr/>
        </p:nvSpPr>
        <p:spPr>
          <a:xfrm rot="15593914">
            <a:off x="361347" y="5564848"/>
            <a:ext cx="592197" cy="281312"/>
          </a:xfrm>
          <a:prstGeom prst="leftArrow">
            <a:avLst/>
          </a:prstGeom>
          <a:solidFill>
            <a:srgbClr val="FFFF0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8E8E237-5CAF-4CD1-A6E1-89F66F06EFB5}"/>
              </a:ext>
            </a:extLst>
          </p:cNvPr>
          <p:cNvSpPr txBox="1"/>
          <p:nvPr/>
        </p:nvSpPr>
        <p:spPr>
          <a:xfrm>
            <a:off x="172563" y="4479808"/>
            <a:ext cx="1909719" cy="830997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[3] Reset the simulation</a:t>
            </a:r>
            <a:endParaRPr lang="en-GB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0" name="Arrow: Left 19">
            <a:extLst>
              <a:ext uri="{FF2B5EF4-FFF2-40B4-BE49-F238E27FC236}">
                <a16:creationId xmlns:a16="http://schemas.microsoft.com/office/drawing/2014/main" id="{3287AA28-0104-486E-A3EB-9B5CB0C40D89}"/>
              </a:ext>
            </a:extLst>
          </p:cNvPr>
          <p:cNvSpPr/>
          <p:nvPr/>
        </p:nvSpPr>
        <p:spPr>
          <a:xfrm rot="20236368">
            <a:off x="2414619" y="5881027"/>
            <a:ext cx="592197" cy="281312"/>
          </a:xfrm>
          <a:prstGeom prst="leftArrow">
            <a:avLst/>
          </a:prstGeom>
          <a:solidFill>
            <a:srgbClr val="FFFF0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3E207BF-B66C-4F21-95F2-D18695A307AC}"/>
              </a:ext>
            </a:extLst>
          </p:cNvPr>
          <p:cNvSpPr txBox="1"/>
          <p:nvPr/>
        </p:nvSpPr>
        <p:spPr>
          <a:xfrm>
            <a:off x="3205715" y="5705504"/>
            <a:ext cx="2735729" cy="461665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[1] Click console</a:t>
            </a:r>
            <a:endParaRPr lang="en-GB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0384AD-44A6-4B74-A4A5-DB4628227211}"/>
              </a:ext>
            </a:extLst>
          </p:cNvPr>
          <p:cNvSpPr txBox="1"/>
          <p:nvPr/>
        </p:nvSpPr>
        <p:spPr>
          <a:xfrm>
            <a:off x="9123293" y="3694978"/>
            <a:ext cx="3121440" cy="156966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[5] Have a look at how the messages change as the robot approaches the wall!</a:t>
            </a:r>
            <a:endParaRPr lang="en-GB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Arrow: Left 6">
            <a:extLst>
              <a:ext uri="{FF2B5EF4-FFF2-40B4-BE49-F238E27FC236}">
                <a16:creationId xmlns:a16="http://schemas.microsoft.com/office/drawing/2014/main" id="{516936F4-E9CF-421A-A57F-A85C04D6F431}"/>
              </a:ext>
            </a:extLst>
          </p:cNvPr>
          <p:cNvSpPr/>
          <p:nvPr/>
        </p:nvSpPr>
        <p:spPr>
          <a:xfrm rot="1342285">
            <a:off x="6985581" y="3288342"/>
            <a:ext cx="1984385" cy="281312"/>
          </a:xfrm>
          <a:prstGeom prst="leftArrow">
            <a:avLst/>
          </a:prstGeom>
          <a:solidFill>
            <a:srgbClr val="FFFF0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97372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166</Words>
  <Application>Microsoft Office PowerPoint</Application>
  <PresentationFormat>Widescreen</PresentationFormat>
  <Paragraphs>19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Girls into Coding activity 3 images</vt:lpstr>
      <vt:lpstr>Image 1</vt:lpstr>
      <vt:lpstr>Image 2</vt:lpstr>
      <vt:lpstr>Image 3</vt:lpstr>
      <vt:lpstr>Image 5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Girls into Coding activity 3 images</dc:title>
  <dc:creator>No Prob - Llama</dc:creator>
  <cp:lastModifiedBy>No Prob - Llama</cp:lastModifiedBy>
  <cp:revision>6</cp:revision>
  <dcterms:created xsi:type="dcterms:W3CDTF">2020-11-14T12:41:23Z</dcterms:created>
  <dcterms:modified xsi:type="dcterms:W3CDTF">2020-11-14T14:03:53Z</dcterms:modified>
</cp:coreProperties>
</file>

<file path=docProps/thumbnail.jpeg>
</file>